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2019-11-24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8752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2019-11-24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9687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2019-11-24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61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2019-11-24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2323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2019-11-24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7356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2019-11-24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658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2019-11-24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2450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2019-11-24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0674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2019-11-24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2871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2019-11-24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2511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2019-11-24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9960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A8E1-F50B-4CDB-9099-0498F2761E7A}" type="datetimeFigureOut">
              <a:rPr lang="pl-PL" smtClean="0"/>
              <a:pPr/>
              <a:t>2019-11-24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5229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7" y="3356992"/>
            <a:ext cx="4294589" cy="1296000"/>
          </a:xfrm>
          <a:prstGeom prst="rect">
            <a:avLst/>
          </a:prstGeom>
        </p:spPr>
      </p:pic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2732044" y="6100650"/>
            <a:ext cx="5400600" cy="55091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l"/>
            <a:r>
              <a:rPr lang="pl-P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Ten utwór jest dostępny na licencji 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Creative </a:t>
            </a:r>
            <a:r>
              <a:rPr lang="pl-PL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Commons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Uznanie autorstwa – Użycie 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niekomercyjne 4.0 </a:t>
            </a:r>
            <a:r>
              <a:rPr lang="pl-P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CC BY-NC </a:t>
            </a:r>
            <a:r>
              <a:rPr lang="pl-P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4.0)</a:t>
            </a:r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11560" y="4509120"/>
            <a:ext cx="7920880" cy="1477328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chemeClr val="accent2">
                    <a:lumMod val="75000"/>
                  </a:schemeClr>
                </a:solidFill>
              </a:rPr>
              <a:t>Logotypy ODL i innych partnerów </a:t>
            </a:r>
          </a:p>
          <a:p>
            <a:pPr algn="ctr"/>
            <a:r>
              <a:rPr lang="pl-PL" i="1" dirty="0" smtClean="0">
                <a:solidFill>
                  <a:schemeClr val="accent2">
                    <a:lumMod val="75000"/>
                  </a:schemeClr>
                </a:solidFill>
              </a:rPr>
              <a:t>(mogą się również pojawić na odrębnej planszy, jeśli jest ich więcej) </a:t>
            </a:r>
          </a:p>
          <a:p>
            <a:pPr algn="ctr"/>
            <a:endParaRPr lang="pl-PL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pl-PL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pl-PL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krysias\Pulpit\logo DL i inne\Dzialaj_Lokalni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1656" y="188640"/>
            <a:ext cx="1720688" cy="2520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708921"/>
            <a:ext cx="9144000" cy="1080119"/>
          </a:xfrm>
        </p:spPr>
        <p:txBody>
          <a:bodyPr>
            <a:normAutofit/>
          </a:bodyPr>
          <a:lstStyle/>
          <a:p>
            <a:pPr lvl="0"/>
            <a:r>
              <a:rPr lang="pl-PL" sz="2000" b="1" dirty="0" smtClean="0"/>
              <a:t>Przedstawiony projekt dofinansowano ze środków</a:t>
            </a:r>
            <a:br>
              <a:rPr lang="pl-PL" sz="2000" b="1" dirty="0" smtClean="0"/>
            </a:br>
            <a:r>
              <a:rPr lang="pl-PL" sz="2000" b="1" dirty="0" smtClean="0"/>
              <a:t>programu „Działaj Lokalnie” Polsko-Amerykańskiej Fundacji Wolności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644992"/>
            <a:ext cx="3853071" cy="720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3892" y="6161385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0411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32</Words>
  <Application>Microsoft Office PowerPoint</Application>
  <PresentationFormat>Pokaz na ekranie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Przedstawiony projekt dofinansowano ze środków programu „Działaj Lokalnie” Polsko-Amerykańskiej Fundacji Wolności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Iwona Olkowicz</dc:creator>
  <cp:lastModifiedBy>User</cp:lastModifiedBy>
  <cp:revision>16</cp:revision>
  <dcterms:created xsi:type="dcterms:W3CDTF">2013-12-09T12:36:43Z</dcterms:created>
  <dcterms:modified xsi:type="dcterms:W3CDTF">2019-11-24T19:39:46Z</dcterms:modified>
</cp:coreProperties>
</file>